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56" r:id="rId7"/>
    <p:sldId id="257" r:id="rId8"/>
    <p:sldId id="258" r:id="rId9"/>
    <p:sldId id="259" r:id="rId10"/>
    <p:sldId id="260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25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64C67-32D1-438A-AC6F-A870FB6398AB}" type="datetimeFigureOut">
              <a:rPr lang="zh-TW" altLang="en-US" smtClean="0"/>
              <a:t>2017/4/18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741A-097C-4B49-95BB-49560D78BA7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ChangeArrowheads="1"/>
          </p:cNvSpPr>
          <p:nvPr>
            <p:ph type="title"/>
          </p:nvPr>
        </p:nvSpPr>
        <p:spPr>
          <a:xfrm>
            <a:off x="892969" y="168549"/>
            <a:ext cx="7358063" cy="1733475"/>
          </a:xfrm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2050" name="Rectangle 2"/>
          <p:cNvSpPr>
            <a:spLocks noChangeArrowheads="1"/>
          </p:cNvSpPr>
          <p:nvPr>
            <p:ph type="body" idx="1"/>
          </p:nvPr>
        </p:nvSpPr>
        <p:spPr>
          <a:xfrm>
            <a:off x="892969" y="1902024"/>
            <a:ext cx="7358063" cy="4106540"/>
          </a:xfrm>
          <a:ln/>
        </p:spPr>
        <p:txBody>
          <a:bodyPr/>
          <a:lstStyle/>
          <a:p>
            <a:pPr marL="625056">
              <a:spcBef>
                <a:spcPct val="0"/>
              </a:spcBef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71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15362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25056"/>
            <a:endParaRPr lang="en-US" altLang="zh-TW" dirty="0">
              <a:ea typeface="新細明體" charset="-120"/>
            </a:endParaRPr>
          </a:p>
        </p:txBody>
      </p:sp>
      <p:pic>
        <p:nvPicPr>
          <p:cNvPr id="1536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16386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25056"/>
            <a:endParaRPr lang="en-US" altLang="zh-TW" dirty="0">
              <a:ea typeface="新細明體" charset="-120"/>
            </a:endParaRPr>
          </a:p>
        </p:txBody>
      </p:sp>
      <p:pic>
        <p:nvPicPr>
          <p:cNvPr id="1638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17410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25056"/>
            <a:endParaRPr lang="en-US" altLang="zh-TW" dirty="0">
              <a:ea typeface="新細明體" charset="-120"/>
            </a:endParaRPr>
          </a:p>
        </p:txBody>
      </p:sp>
      <p:pic>
        <p:nvPicPr>
          <p:cNvPr id="17411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18434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625056"/>
            <a:endParaRPr lang="en-US" altLang="zh-TW" dirty="0">
              <a:ea typeface="新細明體" charset="-120"/>
            </a:endParaRP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ChangeArrowheads="1"/>
          </p:cNvSpPr>
          <p:nvPr>
            <p:ph type="title"/>
          </p:nvPr>
        </p:nvSpPr>
        <p:spPr>
          <a:xfrm>
            <a:off x="892969" y="168549"/>
            <a:ext cx="7358063" cy="1733475"/>
          </a:xfrm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3074" name="Rectangle 2"/>
          <p:cNvSpPr>
            <a:spLocks noChangeArrowheads="1"/>
          </p:cNvSpPr>
          <p:nvPr>
            <p:ph type="body" idx="1"/>
          </p:nvPr>
        </p:nvSpPr>
        <p:spPr>
          <a:xfrm>
            <a:off x="892969" y="1902024"/>
            <a:ext cx="7358063" cy="4106540"/>
          </a:xfrm>
          <a:ln/>
        </p:spPr>
        <p:txBody>
          <a:bodyPr/>
          <a:lstStyle/>
          <a:p>
            <a:pPr marL="625056">
              <a:spcBef>
                <a:spcPct val="0"/>
              </a:spcBef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ChangeArrowheads="1"/>
          </p:cNvSpPr>
          <p:nvPr>
            <p:ph type="title"/>
          </p:nvPr>
        </p:nvSpPr>
        <p:spPr>
          <a:xfrm>
            <a:off x="892969" y="168549"/>
            <a:ext cx="7358063" cy="1733475"/>
          </a:xfrm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4098" name="Rectangle 2"/>
          <p:cNvSpPr>
            <a:spLocks noChangeArrowheads="1"/>
          </p:cNvSpPr>
          <p:nvPr>
            <p:ph type="body" idx="1"/>
          </p:nvPr>
        </p:nvSpPr>
        <p:spPr>
          <a:xfrm>
            <a:off x="892969" y="1902024"/>
            <a:ext cx="7358063" cy="4106540"/>
          </a:xfrm>
          <a:ln/>
        </p:spPr>
        <p:txBody>
          <a:bodyPr/>
          <a:lstStyle/>
          <a:p>
            <a:pPr marL="625056">
              <a:spcBef>
                <a:spcPct val="0"/>
              </a:spcBef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>
            <p:ph type="title"/>
          </p:nvPr>
        </p:nvSpPr>
        <p:spPr>
          <a:xfrm>
            <a:off x="892969" y="168549"/>
            <a:ext cx="7358063" cy="1733475"/>
          </a:xfrm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5122" name="Rectangle 2"/>
          <p:cNvSpPr>
            <a:spLocks noChangeArrowheads="1"/>
          </p:cNvSpPr>
          <p:nvPr>
            <p:ph type="body" idx="1"/>
          </p:nvPr>
        </p:nvSpPr>
        <p:spPr>
          <a:xfrm>
            <a:off x="892969" y="1902024"/>
            <a:ext cx="7358063" cy="4106540"/>
          </a:xfrm>
          <a:ln/>
        </p:spPr>
        <p:txBody>
          <a:bodyPr/>
          <a:lstStyle/>
          <a:p>
            <a:pPr marL="625056">
              <a:spcBef>
                <a:spcPct val="0"/>
              </a:spcBef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5123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>
            <p:ph type="title"/>
          </p:nvPr>
        </p:nvSpPr>
        <p:spPr>
          <a:xfrm>
            <a:off x="892969" y="168549"/>
            <a:ext cx="7358063" cy="1733475"/>
          </a:xfrm>
          <a:ln/>
        </p:spPr>
        <p:txBody>
          <a:bodyPr/>
          <a:lstStyle/>
          <a:p>
            <a:endParaRPr lang="en-US" altLang="zh-TW">
              <a:ea typeface="新細明體" charset="-120"/>
            </a:endParaRPr>
          </a:p>
        </p:txBody>
      </p:sp>
      <p:sp>
        <p:nvSpPr>
          <p:cNvPr id="6146" name="Rectangle 2"/>
          <p:cNvSpPr>
            <a:spLocks noChangeArrowheads="1"/>
          </p:cNvSpPr>
          <p:nvPr>
            <p:ph type="body" idx="1"/>
          </p:nvPr>
        </p:nvSpPr>
        <p:spPr>
          <a:xfrm>
            <a:off x="892969" y="1902024"/>
            <a:ext cx="7358063" cy="4106540"/>
          </a:xfrm>
          <a:ln/>
        </p:spPr>
        <p:txBody>
          <a:bodyPr/>
          <a:lstStyle/>
          <a:p>
            <a:pPr marL="625056">
              <a:spcBef>
                <a:spcPct val="0"/>
              </a:spcBef>
            </a:pPr>
            <a:endParaRPr lang="en-US" altLang="zh-TW" dirty="0">
              <a:ea typeface="新細明體" charset="-120"/>
            </a:endParaRPr>
          </a:p>
        </p:txBody>
      </p:sp>
      <p:pic>
        <p:nvPicPr>
          <p:cNvPr id="6147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30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408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510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1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553621"/>
            <a:endParaRPr lang="zh-TW" altLang="zh-TW" dirty="0" smtClean="0"/>
          </a:p>
        </p:txBody>
      </p:sp>
      <p:pic>
        <p:nvPicPr>
          <p:cNvPr id="176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>
            <a:noFill/>
            <a:round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如螢幕大小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1</cp:revision>
  <dcterms:created xsi:type="dcterms:W3CDTF">2017-04-18T12:24:01Z</dcterms:created>
  <dcterms:modified xsi:type="dcterms:W3CDTF">2017-04-18T12:26:56Z</dcterms:modified>
</cp:coreProperties>
</file>